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EFD"/>
    <a:srgbClr val="04420A"/>
    <a:srgbClr val="BD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2358" y="198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8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29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5154" y="2310293"/>
            <a:ext cx="15864485" cy="4914614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48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89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71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5154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21555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8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24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06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01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95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00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DD3C7-9035-42E1-86FD-978FB1C1DE47}" type="datetimeFigureOut">
              <a:rPr lang="pt-BR" smtClean="0"/>
              <a:t>10/07/2017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01C33-203D-459E-8944-18B7ACD7641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641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20305" y="1018098"/>
            <a:ext cx="30819623" cy="270843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dirty="0"/>
              <a:t> </a:t>
            </a:r>
          </a:p>
        </p:txBody>
      </p:sp>
      <p:sp>
        <p:nvSpPr>
          <p:cNvPr id="6" name="Retângulo 5"/>
          <p:cNvSpPr/>
          <p:nvPr/>
        </p:nvSpPr>
        <p:spPr>
          <a:xfrm>
            <a:off x="14911414" y="4110667"/>
            <a:ext cx="16202025" cy="60938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Nome do 1.</a:t>
            </a:r>
            <a:r>
              <a:rPr lang="pt-PT" sz="4000" baseline="30000" dirty="0">
                <a:solidFill>
                  <a:srgbClr val="000000"/>
                </a:solidFill>
                <a:latin typeface="Trebuchet MS" panose="020B0603020202020204" pitchFamily="34" charset="0"/>
              </a:rPr>
              <a:t>o/a </a:t>
            </a: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Autor(a)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Filiação /  Entidade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u="sng" dirty="0">
                <a:solidFill>
                  <a:srgbClr val="0070C0"/>
                </a:solidFill>
                <a:latin typeface="Trebuchet MS" panose="020B0603020202020204" pitchFamily="34" charset="0"/>
              </a:rPr>
              <a:t>Email</a:t>
            </a:r>
          </a:p>
          <a:p>
            <a:pPr lvl="0" algn="r" defTabSz="91440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Nome do 2.</a:t>
            </a:r>
            <a:r>
              <a:rPr lang="pt-PT" sz="4000" baseline="30000" dirty="0">
                <a:solidFill>
                  <a:srgbClr val="000000"/>
                </a:solidFill>
                <a:latin typeface="Trebuchet MS" panose="020B0603020202020204" pitchFamily="34" charset="0"/>
              </a:rPr>
              <a:t>o/a </a:t>
            </a: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Autor(a)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Filiação /  Entidade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u="sng" dirty="0">
                <a:solidFill>
                  <a:srgbClr val="0070C0"/>
                </a:solidFill>
                <a:latin typeface="Trebuchet MS" panose="020B0603020202020204" pitchFamily="34" charset="0"/>
              </a:rPr>
              <a:t>Emai</a:t>
            </a:r>
            <a:r>
              <a:rPr lang="pt-PT" sz="4000" dirty="0">
                <a:solidFill>
                  <a:srgbClr val="0070C0"/>
                </a:solidFill>
                <a:latin typeface="Trebuchet MS" panose="020B0603020202020204" pitchFamily="34" charset="0"/>
              </a:rPr>
              <a:t>l</a:t>
            </a:r>
            <a:endParaRPr lang="pt-PT" sz="40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Nome do 3.</a:t>
            </a:r>
            <a:r>
              <a:rPr lang="pt-PT" sz="4000" baseline="30000" dirty="0">
                <a:solidFill>
                  <a:srgbClr val="000000"/>
                </a:solidFill>
                <a:latin typeface="Trebuchet MS" panose="020B0603020202020204" pitchFamily="34" charset="0"/>
              </a:rPr>
              <a:t>o/a </a:t>
            </a: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Autor(a)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Filiação /  Entidade</a:t>
            </a:r>
          </a:p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4000" u="sng" dirty="0">
                <a:solidFill>
                  <a:srgbClr val="0070C0"/>
                </a:solidFill>
                <a:latin typeface="Trebuchet MS" panose="020B0603020202020204" pitchFamily="34" charset="0"/>
              </a:rPr>
              <a:t>Email</a:t>
            </a:r>
          </a:p>
          <a:p>
            <a:pPr algn="r">
              <a:lnSpc>
                <a:spcPct val="119000"/>
              </a:lnSpc>
            </a:pPr>
            <a:endParaRPr lang="pt-BR" sz="1050" kern="1400" dirty="0">
              <a:solidFill>
                <a:srgbClr val="000000"/>
              </a:solidFill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pt-BR" sz="1050" kern="1400" dirty="0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728417" y="10728320"/>
            <a:ext cx="1354115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  <a:p>
            <a:pPr lvl="0" algn="ctr">
              <a:lnSpc>
                <a:spcPct val="150000"/>
              </a:lnSpc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Inserir texto e imagens (Opcional);</a:t>
            </a:r>
            <a:endParaRPr lang="pt-PT" sz="40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3000" b="1" dirty="0">
                <a:latin typeface="Trebuchet MS" pitchFamily="34" charset="0"/>
              </a:rPr>
              <a:t> 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032578" y="18139063"/>
            <a:ext cx="1354115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  <a:p>
            <a:pPr lvl="0" algn="ctr">
              <a:lnSpc>
                <a:spcPct val="150000"/>
              </a:lnSpc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Inserir texto e imagens (Opcional);</a:t>
            </a:r>
            <a:endParaRPr lang="pt-PT" sz="40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8002224" y="10538415"/>
            <a:ext cx="12582221" cy="1782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  <a:p>
            <a:pPr lvl="0" algn="ctr">
              <a:lnSpc>
                <a:spcPct val="150000"/>
              </a:lnSpc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Inserir texto e imagens (Opcional);</a:t>
            </a:r>
            <a:endParaRPr lang="pt-PT" sz="40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8002224" y="28530497"/>
            <a:ext cx="12582221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</a:t>
            </a:r>
          </a:p>
          <a:p>
            <a:pPr lvl="0" algn="ctr">
              <a:lnSpc>
                <a:spcPct val="150000"/>
              </a:lnSpc>
            </a:pPr>
            <a:r>
              <a:rPr lang="pt-PT" sz="4000" dirty="0">
                <a:solidFill>
                  <a:srgbClr val="000000"/>
                </a:solidFill>
                <a:latin typeface="Trebuchet MS" panose="020B0603020202020204" pitchFamily="34" charset="0"/>
              </a:rPr>
              <a:t>Inserir texto e imagens (Opcional);</a:t>
            </a:r>
            <a:endParaRPr lang="pt-PT" sz="40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4000" b="1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8002224" y="34924180"/>
            <a:ext cx="1258222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 bibliográfica</a:t>
            </a:r>
            <a:endParaRPr lang="pt-PT" sz="4000" b="1" dirty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3000" b="1" dirty="0">
                <a:latin typeface="Trebuchet MS" pitchFamily="34" charset="0"/>
              </a:rPr>
              <a:t> 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330" y="39964740"/>
            <a:ext cx="19298343" cy="3117119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DDF07D28-80F4-462C-AEEF-AFAAA16D6E30}"/>
              </a:ext>
            </a:extLst>
          </p:cNvPr>
          <p:cNvSpPr/>
          <p:nvPr/>
        </p:nvSpPr>
        <p:spPr>
          <a:xfrm>
            <a:off x="2286248" y="28563086"/>
            <a:ext cx="13392040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lvl="0" algn="ctr">
              <a:lnSpc>
                <a:spcPct val="150000"/>
              </a:lnSpc>
            </a:pPr>
            <a:r>
              <a:rPr lang="pt-PT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Inserir texto e imagens (Opcional);</a:t>
            </a:r>
            <a:endParaRPr lang="pt-PT" sz="3200" b="1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  <a:p>
            <a:pPr algn="ctr">
              <a:lnSpc>
                <a:spcPct val="150000"/>
              </a:lnSpc>
            </a:pPr>
            <a:endParaRPr lang="pt-BR" sz="3000" b="1" dirty="0">
              <a:latin typeface="Trebuchet MS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 flipV="1">
            <a:off x="1008337" y="39604700"/>
            <a:ext cx="30531592" cy="117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5" name="Picture 3" descr="jpeg-file-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50"/>
          <a:stretch>
            <a:fillRect/>
          </a:stretch>
        </p:blipFill>
        <p:spPr bwMode="auto">
          <a:xfrm>
            <a:off x="1728417" y="3632944"/>
            <a:ext cx="6553200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4" descr="jpeg-file-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50"/>
          <a:stretch>
            <a:fillRect/>
          </a:stretch>
        </p:blipFill>
        <p:spPr bwMode="auto">
          <a:xfrm>
            <a:off x="8167317" y="3709144"/>
            <a:ext cx="3101975" cy="251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5" descr="jpeg-file-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50"/>
          <a:stretch>
            <a:fillRect/>
          </a:stretch>
        </p:blipFill>
        <p:spPr bwMode="auto">
          <a:xfrm>
            <a:off x="8243517" y="6323756"/>
            <a:ext cx="3101975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693491" y="9219045"/>
            <a:ext cx="162020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Demais informações relativas ao projeto/estudo (datas, financiamento, agradecimentos, …).</a:t>
            </a:r>
          </a:p>
        </p:txBody>
      </p:sp>
    </p:spTree>
    <p:extLst>
      <p:ext uri="{BB962C8B-B14F-4D97-AF65-F5344CB8AC3E}">
        <p14:creationId xmlns:p14="http://schemas.microsoft.com/office/powerpoint/2010/main" val="3959733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86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</dc:creator>
  <cp:lastModifiedBy>Miranda Mouchrek, Najla</cp:lastModifiedBy>
  <cp:revision>26</cp:revision>
  <dcterms:created xsi:type="dcterms:W3CDTF">2017-06-29T12:10:56Z</dcterms:created>
  <dcterms:modified xsi:type="dcterms:W3CDTF">2017-07-10T12:18:21Z</dcterms:modified>
</cp:coreProperties>
</file>