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04050" cy="43205400"/>
  <p:notesSz cx="6858000" cy="9144000"/>
  <p:defaultTextStyle>
    <a:defPPr>
      <a:defRPr lang="pt-BR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7FEFD"/>
    <a:srgbClr val="04420A"/>
    <a:srgbClr val="BDF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" d="100"/>
          <a:sy n="10" d="100"/>
        </p:scale>
        <p:origin x="2358" y="198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3421686"/>
            <a:ext cx="27543443" cy="9261156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DD3C7-9035-42E1-86FD-978FB1C1DE47}" type="datetimeFigureOut">
              <a:rPr lang="pt-BR" smtClean="0"/>
              <a:t>10/07/2017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01C33-203D-459E-8944-18B7ACD7641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4803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DD3C7-9035-42E1-86FD-978FB1C1DE47}" type="datetimeFigureOut">
              <a:rPr lang="pt-BR" smtClean="0"/>
              <a:t>10/07/2017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01C33-203D-459E-8944-18B7ACD7641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4299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17619700" y="2310293"/>
            <a:ext cx="5468186" cy="4914614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215154" y="2310293"/>
            <a:ext cx="15864485" cy="49146143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DD3C7-9035-42E1-86FD-978FB1C1DE47}" type="datetimeFigureOut">
              <a:rPr lang="pt-BR" smtClean="0"/>
              <a:t>10/07/2017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01C33-203D-459E-8944-18B7ACD7641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5482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DD3C7-9035-42E1-86FD-978FB1C1DE47}" type="datetimeFigureOut">
              <a:rPr lang="pt-BR" smtClean="0"/>
              <a:t>10/07/2017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01C33-203D-459E-8944-18B7ACD7641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289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8" y="27763471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8" y="18312297"/>
            <a:ext cx="27543443" cy="9451177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DD3C7-9035-42E1-86FD-978FB1C1DE47}" type="datetimeFigureOut">
              <a:rPr lang="pt-BR" smtClean="0"/>
              <a:t>10/07/2017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01C33-203D-459E-8944-18B7ACD7641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2717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215154" y="13441682"/>
            <a:ext cx="10666333" cy="38014756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2421555" y="13441682"/>
            <a:ext cx="10666333" cy="38014756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DD3C7-9035-42E1-86FD-978FB1C1DE47}" type="datetimeFigureOut">
              <a:rPr lang="pt-BR" smtClean="0"/>
              <a:t>10/07/2017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01C33-203D-459E-8944-18B7ACD7641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8806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5" y="9671210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5" y="13701711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11" y="9671210"/>
            <a:ext cx="14323039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11" y="13701711"/>
            <a:ext cx="14323039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DD3C7-9035-42E1-86FD-978FB1C1DE47}" type="datetimeFigureOut">
              <a:rPr lang="pt-BR" smtClean="0"/>
              <a:t>10/07/2017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01C33-203D-459E-8944-18B7ACD7641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6247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DD3C7-9035-42E1-86FD-978FB1C1DE47}" type="datetimeFigureOut">
              <a:rPr lang="pt-BR" smtClean="0"/>
              <a:t>10/07/2017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01C33-203D-459E-8944-18B7ACD7641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9063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DD3C7-9035-42E1-86FD-978FB1C1DE47}" type="datetimeFigureOut">
              <a:rPr lang="pt-BR" smtClean="0"/>
              <a:t>10/07/2017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01C33-203D-459E-8944-18B7ACD7641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7013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5" y="1720217"/>
            <a:ext cx="10660710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4" y="1720219"/>
            <a:ext cx="18114766" cy="36874613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5" y="9041134"/>
            <a:ext cx="10660710" cy="29553698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DD3C7-9035-42E1-86FD-978FB1C1DE47}" type="datetimeFigureOut">
              <a:rPr lang="pt-BR" smtClean="0"/>
              <a:t>10/07/2017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01C33-203D-459E-8944-18B7ACD7641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9564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782"/>
            <a:ext cx="19442430" cy="3570451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81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3814233"/>
            <a:ext cx="19442430" cy="5070629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DD3C7-9035-42E1-86FD-978FB1C1DE47}" type="datetimeFigureOut">
              <a:rPr lang="pt-BR" smtClean="0"/>
              <a:t>10/07/2017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01C33-203D-459E-8944-18B7ACD7641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7000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10081267"/>
            <a:ext cx="29163645" cy="28513565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40045010"/>
            <a:ext cx="7560945" cy="2300286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DD3C7-9035-42E1-86FD-978FB1C1DE47}" type="datetimeFigureOut">
              <a:rPr lang="pt-BR" smtClean="0"/>
              <a:t>10/07/2017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40045010"/>
            <a:ext cx="10261283" cy="2300286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40045010"/>
            <a:ext cx="7560945" cy="2300286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01C33-203D-459E-8944-18B7ACD76412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86417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720305" y="1018098"/>
            <a:ext cx="30819623" cy="270843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TITULO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dirty="0"/>
              <a:t> </a:t>
            </a:r>
          </a:p>
        </p:txBody>
      </p:sp>
      <p:sp>
        <p:nvSpPr>
          <p:cNvPr id="6" name="Retângulo 5"/>
          <p:cNvSpPr/>
          <p:nvPr/>
        </p:nvSpPr>
        <p:spPr>
          <a:xfrm>
            <a:off x="14911414" y="4110667"/>
            <a:ext cx="16202025" cy="609384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sz="4000" dirty="0">
                <a:solidFill>
                  <a:srgbClr val="000000"/>
                </a:solidFill>
                <a:latin typeface="Trebuchet MS" panose="020B0603020202020204" pitchFamily="34" charset="0"/>
              </a:rPr>
              <a:t>Nome do 1.</a:t>
            </a:r>
            <a:r>
              <a:rPr lang="pt-PT" sz="4000" baseline="30000" dirty="0">
                <a:solidFill>
                  <a:srgbClr val="000000"/>
                </a:solidFill>
                <a:latin typeface="Trebuchet MS" panose="020B0603020202020204" pitchFamily="34" charset="0"/>
              </a:rPr>
              <a:t>o/a </a:t>
            </a:r>
            <a:r>
              <a:rPr lang="pt-PT" sz="4000" dirty="0">
                <a:solidFill>
                  <a:srgbClr val="000000"/>
                </a:solidFill>
                <a:latin typeface="Trebuchet MS" panose="020B0603020202020204" pitchFamily="34" charset="0"/>
              </a:rPr>
              <a:t>Autor(a)</a:t>
            </a:r>
          </a:p>
          <a:p>
            <a:pPr lvl="0"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sz="4000" dirty="0">
                <a:solidFill>
                  <a:srgbClr val="000000"/>
                </a:solidFill>
                <a:latin typeface="Trebuchet MS" panose="020B0603020202020204" pitchFamily="34" charset="0"/>
              </a:rPr>
              <a:t>Filiação /  Entidade</a:t>
            </a:r>
          </a:p>
          <a:p>
            <a:pPr lvl="0"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sz="4000" u="sng" dirty="0">
                <a:solidFill>
                  <a:srgbClr val="0070C0"/>
                </a:solidFill>
                <a:latin typeface="Trebuchet MS" panose="020B0603020202020204" pitchFamily="34" charset="0"/>
              </a:rPr>
              <a:t>Email</a:t>
            </a:r>
          </a:p>
          <a:p>
            <a:pPr lvl="0" algn="r" defTabSz="914400" eaLnBrk="0" fontAlgn="base" hangingPunct="0">
              <a:spcBef>
                <a:spcPts val="600"/>
              </a:spcBef>
              <a:spcAft>
                <a:spcPct val="0"/>
              </a:spcAft>
            </a:pPr>
            <a:r>
              <a:rPr lang="pt-PT" sz="4000" dirty="0">
                <a:solidFill>
                  <a:srgbClr val="000000"/>
                </a:solidFill>
                <a:latin typeface="Trebuchet MS" panose="020B0603020202020204" pitchFamily="34" charset="0"/>
              </a:rPr>
              <a:t>Nome do 2.</a:t>
            </a:r>
            <a:r>
              <a:rPr lang="pt-PT" sz="4000" baseline="30000" dirty="0">
                <a:solidFill>
                  <a:srgbClr val="000000"/>
                </a:solidFill>
                <a:latin typeface="Trebuchet MS" panose="020B0603020202020204" pitchFamily="34" charset="0"/>
              </a:rPr>
              <a:t>o/a </a:t>
            </a:r>
            <a:r>
              <a:rPr lang="pt-PT" sz="4000" dirty="0">
                <a:solidFill>
                  <a:srgbClr val="000000"/>
                </a:solidFill>
                <a:latin typeface="Trebuchet MS" panose="020B0603020202020204" pitchFamily="34" charset="0"/>
              </a:rPr>
              <a:t>Autor(a)</a:t>
            </a:r>
          </a:p>
          <a:p>
            <a:pPr lvl="0"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sz="4000" dirty="0">
                <a:solidFill>
                  <a:srgbClr val="000000"/>
                </a:solidFill>
                <a:latin typeface="Trebuchet MS" panose="020B0603020202020204" pitchFamily="34" charset="0"/>
              </a:rPr>
              <a:t>Filiação /  Entidade</a:t>
            </a:r>
          </a:p>
          <a:p>
            <a:pPr lvl="0"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sz="4000" u="sng" dirty="0">
                <a:solidFill>
                  <a:srgbClr val="0070C0"/>
                </a:solidFill>
                <a:latin typeface="Trebuchet MS" panose="020B0603020202020204" pitchFamily="34" charset="0"/>
              </a:rPr>
              <a:t>Emai</a:t>
            </a:r>
            <a:r>
              <a:rPr lang="pt-PT" sz="4000" dirty="0">
                <a:solidFill>
                  <a:srgbClr val="0070C0"/>
                </a:solidFill>
                <a:latin typeface="Trebuchet MS" panose="020B0603020202020204" pitchFamily="34" charset="0"/>
              </a:rPr>
              <a:t>l</a:t>
            </a:r>
            <a:endParaRPr lang="pt-PT" sz="4000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lvl="0"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sz="4000" dirty="0">
                <a:solidFill>
                  <a:srgbClr val="000000"/>
                </a:solidFill>
                <a:latin typeface="Trebuchet MS" panose="020B0603020202020204" pitchFamily="34" charset="0"/>
              </a:rPr>
              <a:t>Nome do 3.</a:t>
            </a:r>
            <a:r>
              <a:rPr lang="pt-PT" sz="4000" baseline="30000" dirty="0">
                <a:solidFill>
                  <a:srgbClr val="000000"/>
                </a:solidFill>
                <a:latin typeface="Trebuchet MS" panose="020B0603020202020204" pitchFamily="34" charset="0"/>
              </a:rPr>
              <a:t>o/a </a:t>
            </a:r>
            <a:r>
              <a:rPr lang="pt-PT" sz="4000" dirty="0">
                <a:solidFill>
                  <a:srgbClr val="000000"/>
                </a:solidFill>
                <a:latin typeface="Trebuchet MS" panose="020B0603020202020204" pitchFamily="34" charset="0"/>
              </a:rPr>
              <a:t>Autor(a)</a:t>
            </a:r>
          </a:p>
          <a:p>
            <a:pPr lvl="0"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sz="4000" dirty="0">
                <a:solidFill>
                  <a:srgbClr val="000000"/>
                </a:solidFill>
                <a:latin typeface="Trebuchet MS" panose="020B0603020202020204" pitchFamily="34" charset="0"/>
              </a:rPr>
              <a:t>Filiação /  Entidade</a:t>
            </a:r>
          </a:p>
          <a:p>
            <a:pPr lvl="0" algn="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sz="4000" u="sng" dirty="0">
                <a:solidFill>
                  <a:srgbClr val="0070C0"/>
                </a:solidFill>
                <a:latin typeface="Trebuchet MS" panose="020B0603020202020204" pitchFamily="34" charset="0"/>
              </a:rPr>
              <a:t>Email</a:t>
            </a:r>
          </a:p>
          <a:p>
            <a:pPr algn="r">
              <a:lnSpc>
                <a:spcPct val="119000"/>
              </a:lnSpc>
            </a:pPr>
            <a:endParaRPr lang="pt-BR" sz="1050" kern="1400" dirty="0">
              <a:solidFill>
                <a:srgbClr val="000000"/>
              </a:solidFill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pt-BR" sz="1050" kern="1400" dirty="0">
                <a:solidFill>
                  <a:srgbClr val="000000"/>
                </a:solidFill>
              </a:rPr>
              <a:t> 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1728417" y="10728320"/>
            <a:ext cx="13541150" cy="8125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Introdução</a:t>
            </a:r>
          </a:p>
          <a:p>
            <a:pPr lvl="0" algn="ctr">
              <a:lnSpc>
                <a:spcPct val="150000"/>
              </a:lnSpc>
            </a:pPr>
            <a:r>
              <a:rPr lang="pt-PT" sz="4000" dirty="0">
                <a:solidFill>
                  <a:srgbClr val="000000"/>
                </a:solidFill>
                <a:latin typeface="Trebuchet MS" panose="020B0603020202020204" pitchFamily="34" charset="0"/>
              </a:rPr>
              <a:t>Inserir texto e imagens (Opcional);</a:t>
            </a:r>
            <a:endParaRPr lang="pt-PT" sz="4000" b="1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pt-B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pt-B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pt-B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pt-B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pt-B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pt-BR" sz="3000" b="1" dirty="0">
              <a:latin typeface="Trebuchet MS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3000" b="1" dirty="0">
                <a:latin typeface="Trebuchet MS" pitchFamily="34" charset="0"/>
              </a:rPr>
              <a:t> </a:t>
            </a:r>
          </a:p>
        </p:txBody>
      </p:sp>
      <p:sp>
        <p:nvSpPr>
          <p:cNvPr id="12" name="Retângulo 11"/>
          <p:cNvSpPr/>
          <p:nvPr/>
        </p:nvSpPr>
        <p:spPr>
          <a:xfrm>
            <a:off x="2032578" y="18139063"/>
            <a:ext cx="13541150" cy="8586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Objetivos</a:t>
            </a:r>
          </a:p>
          <a:p>
            <a:pPr lvl="0" algn="ctr">
              <a:lnSpc>
                <a:spcPct val="150000"/>
              </a:lnSpc>
            </a:pPr>
            <a:r>
              <a:rPr lang="pt-PT" sz="4000" dirty="0">
                <a:solidFill>
                  <a:srgbClr val="000000"/>
                </a:solidFill>
                <a:latin typeface="Trebuchet MS" panose="020B0603020202020204" pitchFamily="34" charset="0"/>
              </a:rPr>
              <a:t>Inserir texto e imagens (Opcional);</a:t>
            </a:r>
            <a:endParaRPr lang="pt-PT" sz="4000" b="1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pt-B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pt-B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pt-B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pt-B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pt-B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pt-B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endParaRPr lang="pt-B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etângulo 13"/>
          <p:cNvSpPr/>
          <p:nvPr/>
        </p:nvSpPr>
        <p:spPr>
          <a:xfrm>
            <a:off x="18002224" y="10538415"/>
            <a:ext cx="12582221" cy="17820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Resultados e discussão</a:t>
            </a:r>
          </a:p>
          <a:p>
            <a:pPr lvl="0" algn="ctr">
              <a:lnSpc>
                <a:spcPct val="150000"/>
              </a:lnSpc>
            </a:pPr>
            <a:r>
              <a:rPr lang="pt-PT" sz="4000" dirty="0">
                <a:solidFill>
                  <a:srgbClr val="000000"/>
                </a:solidFill>
                <a:latin typeface="Trebuchet MS" panose="020B0603020202020204" pitchFamily="34" charset="0"/>
              </a:rPr>
              <a:t>Inserir texto e imagens (Opcional);</a:t>
            </a:r>
            <a:endParaRPr lang="pt-PT" sz="4000" b="1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pt-BR" sz="4000" b="1" dirty="0">
              <a:latin typeface="Trebuchet MS" pitchFamily="34" charset="0"/>
            </a:endParaRPr>
          </a:p>
          <a:p>
            <a:pPr algn="ctr">
              <a:lnSpc>
                <a:spcPct val="150000"/>
              </a:lnSpc>
            </a:pPr>
            <a:endParaRPr lang="pt-BR" sz="4000" b="1" dirty="0">
              <a:latin typeface="Trebuchet MS" pitchFamily="34" charset="0"/>
            </a:endParaRPr>
          </a:p>
          <a:p>
            <a:pPr algn="ctr">
              <a:lnSpc>
                <a:spcPct val="150000"/>
              </a:lnSpc>
            </a:pPr>
            <a:endParaRPr lang="pt-BR" sz="4000" b="1" dirty="0">
              <a:latin typeface="Trebuchet MS" pitchFamily="34" charset="0"/>
            </a:endParaRPr>
          </a:p>
          <a:p>
            <a:pPr algn="ctr">
              <a:lnSpc>
                <a:spcPct val="150000"/>
              </a:lnSpc>
            </a:pPr>
            <a:endParaRPr lang="pt-BR" sz="4000" b="1" dirty="0">
              <a:latin typeface="Trebuchet MS" pitchFamily="34" charset="0"/>
            </a:endParaRPr>
          </a:p>
          <a:p>
            <a:pPr algn="ctr">
              <a:lnSpc>
                <a:spcPct val="150000"/>
              </a:lnSpc>
            </a:pPr>
            <a:endParaRPr lang="pt-BR" sz="4000" b="1" dirty="0">
              <a:latin typeface="Trebuchet MS" pitchFamily="34" charset="0"/>
            </a:endParaRPr>
          </a:p>
          <a:p>
            <a:pPr algn="ctr">
              <a:lnSpc>
                <a:spcPct val="150000"/>
              </a:lnSpc>
            </a:pPr>
            <a:endParaRPr lang="pt-BR" sz="4000" b="1" dirty="0">
              <a:latin typeface="Trebuchet MS" pitchFamily="34" charset="0"/>
            </a:endParaRPr>
          </a:p>
          <a:p>
            <a:pPr algn="ctr">
              <a:lnSpc>
                <a:spcPct val="150000"/>
              </a:lnSpc>
            </a:pPr>
            <a:endParaRPr lang="pt-BR" sz="4000" b="1" dirty="0">
              <a:latin typeface="Trebuchet MS" pitchFamily="34" charset="0"/>
            </a:endParaRPr>
          </a:p>
          <a:p>
            <a:pPr algn="ctr">
              <a:lnSpc>
                <a:spcPct val="150000"/>
              </a:lnSpc>
            </a:pPr>
            <a:endParaRPr lang="pt-BR" sz="4000" b="1" dirty="0">
              <a:latin typeface="Trebuchet MS" pitchFamily="34" charset="0"/>
            </a:endParaRPr>
          </a:p>
          <a:p>
            <a:pPr algn="ctr">
              <a:lnSpc>
                <a:spcPct val="150000"/>
              </a:lnSpc>
            </a:pPr>
            <a:endParaRPr lang="pt-BR" sz="4000" b="1" dirty="0">
              <a:latin typeface="Trebuchet MS" pitchFamily="34" charset="0"/>
            </a:endParaRPr>
          </a:p>
          <a:p>
            <a:pPr algn="ctr">
              <a:lnSpc>
                <a:spcPct val="150000"/>
              </a:lnSpc>
            </a:pPr>
            <a:endParaRPr lang="pt-BR" sz="4000" b="1" dirty="0">
              <a:latin typeface="Trebuchet MS" pitchFamily="34" charset="0"/>
            </a:endParaRPr>
          </a:p>
          <a:p>
            <a:pPr algn="ctr">
              <a:lnSpc>
                <a:spcPct val="150000"/>
              </a:lnSpc>
            </a:pPr>
            <a:endParaRPr lang="pt-BR" sz="4000" b="1" dirty="0">
              <a:latin typeface="Trebuchet MS" pitchFamily="34" charset="0"/>
            </a:endParaRPr>
          </a:p>
          <a:p>
            <a:pPr algn="ctr">
              <a:lnSpc>
                <a:spcPct val="150000"/>
              </a:lnSpc>
            </a:pPr>
            <a:endParaRPr lang="pt-BR" sz="4000" b="1" dirty="0">
              <a:latin typeface="Trebuchet MS" pitchFamily="34" charset="0"/>
            </a:endParaRPr>
          </a:p>
          <a:p>
            <a:pPr algn="ctr">
              <a:lnSpc>
                <a:spcPct val="150000"/>
              </a:lnSpc>
            </a:pPr>
            <a:endParaRPr lang="pt-BR" sz="4000" b="1" dirty="0">
              <a:latin typeface="Trebuchet MS" pitchFamily="34" charset="0"/>
            </a:endParaRPr>
          </a:p>
          <a:p>
            <a:pPr algn="ctr">
              <a:lnSpc>
                <a:spcPct val="150000"/>
              </a:lnSpc>
            </a:pPr>
            <a:endParaRPr lang="pt-BR" sz="4000" b="1" dirty="0">
              <a:latin typeface="Trebuchet MS" pitchFamily="34" charset="0"/>
            </a:endParaRPr>
          </a:p>
          <a:p>
            <a:pPr algn="ctr">
              <a:lnSpc>
                <a:spcPct val="150000"/>
              </a:lnSpc>
            </a:pPr>
            <a:endParaRPr lang="pt-BR" sz="4000" b="1" dirty="0">
              <a:latin typeface="Trebuchet MS" pitchFamily="34" charset="0"/>
            </a:endParaRPr>
          </a:p>
          <a:p>
            <a:pPr algn="ctr">
              <a:lnSpc>
                <a:spcPct val="150000"/>
              </a:lnSpc>
            </a:pPr>
            <a:endParaRPr lang="pt-BR" sz="4000" b="1" dirty="0">
              <a:latin typeface="Trebuchet MS" pitchFamily="34" charset="0"/>
            </a:endParaRPr>
          </a:p>
          <a:p>
            <a:pPr algn="ctr">
              <a:lnSpc>
                <a:spcPct val="150000"/>
              </a:lnSpc>
            </a:pPr>
            <a:endParaRPr lang="pt-BR" sz="4000" b="1" dirty="0">
              <a:latin typeface="Trebuchet MS" pitchFamily="34" charset="0"/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18002224" y="28530497"/>
            <a:ext cx="12582221" cy="3739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Considerações Finais</a:t>
            </a:r>
          </a:p>
          <a:p>
            <a:pPr lvl="0" algn="ctr">
              <a:lnSpc>
                <a:spcPct val="150000"/>
              </a:lnSpc>
            </a:pPr>
            <a:r>
              <a:rPr lang="pt-PT" sz="4000" dirty="0">
                <a:solidFill>
                  <a:srgbClr val="000000"/>
                </a:solidFill>
                <a:latin typeface="Trebuchet MS" panose="020B0603020202020204" pitchFamily="34" charset="0"/>
              </a:rPr>
              <a:t>Inserir texto e imagens (Opcional);</a:t>
            </a:r>
            <a:endParaRPr lang="pt-PT" sz="4000" b="1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pt-BR" sz="4000" b="1" dirty="0">
              <a:latin typeface="Trebuchet MS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3000" b="1" dirty="0">
              <a:latin typeface="Trebuchet MS" pitchFamily="34" charset="0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18002224" y="34924180"/>
            <a:ext cx="12582221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PT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Referência bibliográfica</a:t>
            </a:r>
            <a:endParaRPr lang="pt-PT" sz="4000" b="1" dirty="0">
              <a:latin typeface="Trebuchet MS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PT" sz="3000" b="1" dirty="0">
                <a:latin typeface="Trebuchet MS" pitchFamily="34" charset="0"/>
              </a:rPr>
              <a:t> </a:t>
            </a: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6330" y="39964740"/>
            <a:ext cx="19298343" cy="3117119"/>
          </a:xfrm>
          <a:prstGeom prst="rect">
            <a:avLst/>
          </a:prstGeom>
        </p:spPr>
      </p:pic>
      <p:sp>
        <p:nvSpPr>
          <p:cNvPr id="21" name="Retângulo 20">
            <a:extLst>
              <a:ext uri="{FF2B5EF4-FFF2-40B4-BE49-F238E27FC236}">
                <a16:creationId xmlns:a16="http://schemas.microsoft.com/office/drawing/2014/main" id="{DDF07D28-80F4-462C-AEEF-AFAAA16D6E30}"/>
              </a:ext>
            </a:extLst>
          </p:cNvPr>
          <p:cNvSpPr/>
          <p:nvPr/>
        </p:nvSpPr>
        <p:spPr>
          <a:xfrm>
            <a:off x="2286248" y="28563086"/>
            <a:ext cx="13392040" cy="104336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Metodologia</a:t>
            </a:r>
          </a:p>
          <a:p>
            <a:pPr algn="ctr">
              <a:lnSpc>
                <a:spcPct val="150000"/>
              </a:lnSpc>
            </a:pPr>
            <a:endParaRPr lang="pt-BR" sz="3000" b="1" dirty="0">
              <a:latin typeface="Trebuchet MS" pitchFamily="34" charset="0"/>
            </a:endParaRPr>
          </a:p>
          <a:p>
            <a:pPr lvl="0" algn="ctr">
              <a:lnSpc>
                <a:spcPct val="150000"/>
              </a:lnSpc>
            </a:pPr>
            <a:r>
              <a:rPr lang="pt-PT" sz="3200" dirty="0">
                <a:solidFill>
                  <a:srgbClr val="000000"/>
                </a:solidFill>
                <a:latin typeface="Trebuchet MS" panose="020B0603020202020204" pitchFamily="34" charset="0"/>
              </a:rPr>
              <a:t>Inserir texto e imagens (Opcional);</a:t>
            </a:r>
            <a:endParaRPr lang="pt-PT" sz="3200" b="1" dirty="0">
              <a:solidFill>
                <a:srgbClr val="000000"/>
              </a:solidFill>
              <a:latin typeface="Trebuchet MS" panose="020B0603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pt-BR" sz="3000" b="1" dirty="0">
              <a:latin typeface="Trebuchet MS" pitchFamily="34" charset="0"/>
            </a:endParaRPr>
          </a:p>
          <a:p>
            <a:pPr algn="ctr">
              <a:lnSpc>
                <a:spcPct val="150000"/>
              </a:lnSpc>
            </a:pPr>
            <a:endParaRPr lang="pt-BR" sz="3000" b="1" dirty="0">
              <a:latin typeface="Trebuchet MS" pitchFamily="34" charset="0"/>
            </a:endParaRPr>
          </a:p>
          <a:p>
            <a:pPr algn="ctr">
              <a:lnSpc>
                <a:spcPct val="150000"/>
              </a:lnSpc>
            </a:pPr>
            <a:endParaRPr lang="pt-BR" sz="3000" b="1" dirty="0">
              <a:latin typeface="Trebuchet MS" pitchFamily="34" charset="0"/>
            </a:endParaRPr>
          </a:p>
          <a:p>
            <a:pPr algn="ctr">
              <a:lnSpc>
                <a:spcPct val="150000"/>
              </a:lnSpc>
            </a:pPr>
            <a:endParaRPr lang="pt-BR" sz="3000" b="1" dirty="0">
              <a:latin typeface="Trebuchet MS" pitchFamily="34" charset="0"/>
            </a:endParaRPr>
          </a:p>
          <a:p>
            <a:pPr algn="ctr">
              <a:lnSpc>
                <a:spcPct val="150000"/>
              </a:lnSpc>
            </a:pPr>
            <a:endParaRPr lang="pt-BR" sz="3000" b="1" dirty="0">
              <a:latin typeface="Trebuchet MS" pitchFamily="34" charset="0"/>
            </a:endParaRPr>
          </a:p>
          <a:p>
            <a:pPr algn="ctr">
              <a:lnSpc>
                <a:spcPct val="150000"/>
              </a:lnSpc>
            </a:pPr>
            <a:endParaRPr lang="pt-BR" sz="3000" b="1" dirty="0">
              <a:latin typeface="Trebuchet MS" pitchFamily="34" charset="0"/>
            </a:endParaRPr>
          </a:p>
          <a:p>
            <a:pPr algn="ctr">
              <a:lnSpc>
                <a:spcPct val="150000"/>
              </a:lnSpc>
            </a:pPr>
            <a:endParaRPr lang="pt-BR" sz="3000" b="1" dirty="0">
              <a:latin typeface="Trebuchet MS" pitchFamily="34" charset="0"/>
            </a:endParaRPr>
          </a:p>
          <a:p>
            <a:pPr algn="ctr">
              <a:lnSpc>
                <a:spcPct val="150000"/>
              </a:lnSpc>
            </a:pPr>
            <a:endParaRPr lang="pt-BR" sz="3000" b="1" dirty="0">
              <a:latin typeface="Trebuchet MS" pitchFamily="34" charset="0"/>
            </a:endParaRPr>
          </a:p>
          <a:p>
            <a:pPr algn="ctr">
              <a:lnSpc>
                <a:spcPct val="150000"/>
              </a:lnSpc>
            </a:pPr>
            <a:endParaRPr lang="pt-BR" sz="3000" b="1" dirty="0">
              <a:latin typeface="Trebuchet MS" pitchFamily="34" charset="0"/>
            </a:endParaRPr>
          </a:p>
          <a:p>
            <a:pPr algn="ctr">
              <a:lnSpc>
                <a:spcPct val="150000"/>
              </a:lnSpc>
            </a:pPr>
            <a:endParaRPr lang="pt-BR" sz="3000" b="1" dirty="0">
              <a:latin typeface="Trebuchet MS" pitchFamily="34" charset="0"/>
            </a:endParaRPr>
          </a:p>
          <a:p>
            <a:pPr algn="ctr">
              <a:lnSpc>
                <a:spcPct val="150000"/>
              </a:lnSpc>
            </a:pPr>
            <a:endParaRPr lang="pt-BR" sz="3000" b="1" dirty="0">
              <a:latin typeface="Trebuchet MS" pitchFamily="34" charset="0"/>
            </a:endParaRPr>
          </a:p>
        </p:txBody>
      </p:sp>
      <p:sp>
        <p:nvSpPr>
          <p:cNvPr id="13" name="Retângulo 12"/>
          <p:cNvSpPr/>
          <p:nvPr/>
        </p:nvSpPr>
        <p:spPr>
          <a:xfrm flipV="1">
            <a:off x="1008337" y="39604700"/>
            <a:ext cx="30531592" cy="1177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5" name="Picture 3" descr="jpeg-file-ic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50"/>
          <a:stretch>
            <a:fillRect/>
          </a:stretch>
        </p:blipFill>
        <p:spPr bwMode="auto">
          <a:xfrm>
            <a:off x="1728417" y="3632944"/>
            <a:ext cx="6553200" cy="532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8" name="Picture 4" descr="jpeg-file-ic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50"/>
          <a:stretch>
            <a:fillRect/>
          </a:stretch>
        </p:blipFill>
        <p:spPr bwMode="auto">
          <a:xfrm>
            <a:off x="8167317" y="3709144"/>
            <a:ext cx="3101975" cy="2519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pic>
        <p:nvPicPr>
          <p:cNvPr id="19" name="Picture 5" descr="jpeg-file-ic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750"/>
          <a:stretch>
            <a:fillRect/>
          </a:stretch>
        </p:blipFill>
        <p:spPr bwMode="auto">
          <a:xfrm>
            <a:off x="8243517" y="6323756"/>
            <a:ext cx="3101975" cy="252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2" name="Retângulo 1"/>
          <p:cNvSpPr/>
          <p:nvPr/>
        </p:nvSpPr>
        <p:spPr>
          <a:xfrm>
            <a:off x="1693491" y="9219045"/>
            <a:ext cx="16202025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PT" sz="2400" dirty="0">
                <a:solidFill>
                  <a:srgbClr val="000000"/>
                </a:solidFill>
                <a:latin typeface="Trebuchet MS" panose="020B0603020202020204" pitchFamily="34" charset="0"/>
              </a:rPr>
              <a:t>Demais informações relativas ao projeto/estudo (datas, financiamento, agradecimentos, …).</a:t>
            </a:r>
          </a:p>
        </p:txBody>
      </p:sp>
    </p:spTree>
    <p:extLst>
      <p:ext uri="{BB962C8B-B14F-4D97-AF65-F5344CB8AC3E}">
        <p14:creationId xmlns:p14="http://schemas.microsoft.com/office/powerpoint/2010/main" val="39597339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688</TotalTime>
  <Words>86</Words>
  <Application>Microsoft Office PowerPoint</Application>
  <PresentationFormat>Custom</PresentationFormat>
  <Paragraphs>63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Trebuchet MS</vt:lpstr>
      <vt:lpstr>Tema do 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Fernanda</dc:creator>
  <cp:lastModifiedBy>Miranda Mouchrek, Najla</cp:lastModifiedBy>
  <cp:revision>26</cp:revision>
  <dcterms:created xsi:type="dcterms:W3CDTF">2017-06-29T12:10:56Z</dcterms:created>
  <dcterms:modified xsi:type="dcterms:W3CDTF">2017-07-10T12:18:21Z</dcterms:modified>
</cp:coreProperties>
</file>